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3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Préparer les équipes commerciales et administratives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DD2661-B32E-4FA6-9F7D-330A1441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122549"/>
            <a:ext cx="8258175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Final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Romain</a:t>
            </a:r>
          </a:p>
        </p:txBody>
      </p:sp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MADERA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9E691-13B5-448F-A683-3388DE5F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F5317-EF2D-497F-B4B1-095EEF0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Etudiant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DFC33-325F-42BD-B351-17C2A855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213</Words>
  <Application>Microsoft Office PowerPoint</Application>
  <PresentationFormat>Grand écran</PresentationFormat>
  <Paragraphs>64</Paragraphs>
  <Slides>31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Final</vt:lpstr>
      <vt:lpstr>Budget</vt:lpstr>
      <vt:lpstr>Indicateurs</vt:lpstr>
      <vt:lpstr>Risque exceptionnel</vt:lpstr>
      <vt:lpstr>REX MADERA</vt:lpstr>
      <vt:lpstr>REX Etudiant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Allan Brochard</cp:lastModifiedBy>
  <cp:revision>8</cp:revision>
  <dcterms:created xsi:type="dcterms:W3CDTF">2020-05-11T13:34:34Z</dcterms:created>
  <dcterms:modified xsi:type="dcterms:W3CDTF">2020-05-12T07:54:56Z</dcterms:modified>
</cp:coreProperties>
</file>